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918400" cy="21945600"/>
  <p:notesSz cx="7559675" cy="106918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13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646640" y="879480"/>
            <a:ext cx="29625120" cy="365652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ctr">
            <a:noAutofit/>
          </a:bodyPr>
          <a:lstStyle/>
          <a:p>
            <a:pPr indent="0" algn="ctr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513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15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646640" y="5121360"/>
            <a:ext cx="14754240" cy="1448208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/>
          <a:p>
            <a:pPr marL="1176840" indent="-1176840" defTabSz="313596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87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8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48440" lvl="1" indent="-981000" defTabSz="31359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Second level</a:t>
            </a:r>
            <a:endParaRPr lang="tr-T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920400" lvl="2" indent="-784440" defTabSz="3135960">
              <a:lnSpc>
                <a:spcPct val="100000"/>
              </a:lnSpc>
              <a:spcBef>
                <a:spcPts val="266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3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Third level</a:t>
            </a:r>
            <a:endParaRPr lang="tr-TR" sz="13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86760" lvl="3" indent="-784440" defTabSz="313596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Fourth level</a:t>
            </a:r>
            <a:endParaRPr lang="tr-T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054200" lvl="4" indent="-783360" defTabSz="313596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OpenSymbol"/>
              <a:buChar char="»"/>
            </a:pP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Fifth level</a:t>
            </a:r>
            <a:endParaRPr lang="tr-T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16516440" y="5121360"/>
            <a:ext cx="14755680" cy="1448208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/>
          <a:p>
            <a:pPr marL="1176840" indent="-1176840" defTabSz="313596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87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8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48440" lvl="1" indent="-981000" defTabSz="31359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Second level</a:t>
            </a:r>
            <a:endParaRPr lang="tr-T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920400" lvl="2" indent="-784440" defTabSz="3135960">
              <a:lnSpc>
                <a:spcPct val="100000"/>
              </a:lnSpc>
              <a:spcBef>
                <a:spcPts val="266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3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Third level</a:t>
            </a:r>
            <a:endParaRPr lang="tr-TR" sz="13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86760" lvl="3" indent="-784440" defTabSz="313596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Fourth level</a:t>
            </a:r>
            <a:endParaRPr lang="tr-T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054200" lvl="4" indent="-783360" defTabSz="313596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OpenSymbol"/>
              <a:buChar char="»"/>
            </a:pP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Fifth level</a:t>
            </a:r>
            <a:endParaRPr lang="tr-T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1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8" name="PlaceHolder 5"/>
          <p:cNvSpPr>
            <a:spLocks noGrp="1"/>
          </p:cNvSpPr>
          <p:nvPr>
            <p:ph type="ftr" idx="2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9" name="PlaceHolder 6"/>
          <p:cNvSpPr>
            <a:spLocks noGrp="1"/>
          </p:cNvSpPr>
          <p:nvPr>
            <p:ph type="sldNum" idx="3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B1D993CB-1FEC-445E-A89E-A08E0FE4EBBA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6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646640" y="879480"/>
            <a:ext cx="29625120" cy="365652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ctr">
            <a:noAutofit/>
          </a:bodyPr>
          <a:lstStyle/>
          <a:p>
            <a:pPr indent="0" algn="ctr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513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15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1646640" y="5121360"/>
            <a:ext cx="29625120" cy="1448208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/>
          <a:p>
            <a:pPr marL="1176840" indent="-1176840" defTabSz="313596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10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48440" lvl="1" indent="-981000" defTabSz="3135960">
              <a:lnSpc>
                <a:spcPct val="100000"/>
              </a:lnSpc>
              <a:spcBef>
                <a:spcPts val="191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96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Second level</a:t>
            </a:r>
            <a:endParaRPr lang="tr-TR" sz="9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920400" lvl="2" indent="-784440" defTabSz="3135960">
              <a:lnSpc>
                <a:spcPct val="100000"/>
              </a:lnSpc>
              <a:spcBef>
                <a:spcPts val="1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82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Third level</a:t>
            </a:r>
            <a:endParaRPr lang="tr-TR" sz="8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86760" lvl="3" indent="-784440" defTabSz="3135960">
              <a:lnSpc>
                <a:spcPct val="100000"/>
              </a:lnSpc>
              <a:spcBef>
                <a:spcPts val="1386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69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Fourth level</a:t>
            </a:r>
            <a:endParaRPr lang="tr-TR" sz="69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054200" lvl="4" indent="-783360" defTabSz="3135960">
              <a:lnSpc>
                <a:spcPct val="100000"/>
              </a:lnSpc>
              <a:spcBef>
                <a:spcPts val="1386"/>
              </a:spcBef>
              <a:buClr>
                <a:srgbClr val="000000"/>
              </a:buClr>
              <a:buFont typeface="OpenSymbol"/>
              <a:buChar char="»"/>
            </a:pPr>
            <a:r>
              <a:rPr lang="en-US" sz="69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Fifth level</a:t>
            </a:r>
            <a:endParaRPr lang="tr-TR" sz="69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dt" idx="28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ftr" idx="29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91" name="PlaceHolder 5"/>
          <p:cNvSpPr>
            <a:spLocks noGrp="1"/>
          </p:cNvSpPr>
          <p:nvPr>
            <p:ph type="sldNum" idx="30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3CAD72E6-6970-43BC-B23F-DCF16C58B52E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3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600280" y="14102280"/>
            <a:ext cx="27979920" cy="435708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/>
          <a:p>
            <a:pPr indent="0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660" b="1" u="none" strike="noStrike" cap="all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26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2600280" y="9301680"/>
            <a:ext cx="27979920" cy="479952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b">
            <a:noAutofit/>
          </a:bodyPr>
          <a:lstStyle/>
          <a:p>
            <a:pPr indent="0" defTabSz="3135960">
              <a:lnSpc>
                <a:spcPct val="100000"/>
              </a:lnSpc>
              <a:spcBef>
                <a:spcPts val="266"/>
              </a:spcBef>
              <a:buNone/>
              <a:tabLst>
                <a:tab pos="0" algn="l"/>
              </a:tabLst>
            </a:pPr>
            <a:r>
              <a:rPr lang="en-US" sz="13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3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dt" idx="31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99" name="PlaceHolder 4"/>
          <p:cNvSpPr>
            <a:spLocks noGrp="1"/>
          </p:cNvSpPr>
          <p:nvPr>
            <p:ph type="ftr" idx="32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100" name="PlaceHolder 5"/>
          <p:cNvSpPr>
            <a:spLocks noGrp="1"/>
          </p:cNvSpPr>
          <p:nvPr>
            <p:ph type="sldNum" idx="33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8D8AC076-452C-4318-8EEA-939BD95A2507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645560" y="878400"/>
            <a:ext cx="29626560" cy="365652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ctr">
            <a:noAutofit/>
          </a:bodyPr>
          <a:lstStyle/>
          <a:p>
            <a:pPr indent="0" algn="ctr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513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15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1645560" y="4912920"/>
            <a:ext cx="14543640" cy="204588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b">
            <a:noAutofit/>
          </a:bodyPr>
          <a:lstStyle/>
          <a:p>
            <a:pPr indent="0" defTabSz="313596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1645560" y="6959520"/>
            <a:ext cx="14543640" cy="1264284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/>
          <a:p>
            <a:pPr marL="1176840" indent="-1176840" defTabSz="31359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48440" lvl="1" indent="-981000" defTabSz="3135960">
              <a:lnSpc>
                <a:spcPct val="100000"/>
              </a:lnSpc>
              <a:spcBef>
                <a:spcPts val="266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3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Second level</a:t>
            </a:r>
            <a:endParaRPr lang="tr-TR" sz="13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920400" lvl="2" indent="-784440" defTabSz="313596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Third level</a:t>
            </a:r>
            <a:endParaRPr lang="tr-T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86760" lvl="3" indent="-784440" defTabSz="3135960">
              <a:lnSpc>
                <a:spcPct val="100000"/>
              </a:lnSpc>
              <a:spcBef>
                <a:spcPts val="213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07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Fourth level</a:t>
            </a:r>
            <a:endParaRPr lang="tr-TR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054200" lvl="4" indent="-783360" defTabSz="3135960">
              <a:lnSpc>
                <a:spcPct val="100000"/>
              </a:lnSpc>
              <a:spcBef>
                <a:spcPts val="213"/>
              </a:spcBef>
              <a:buClr>
                <a:srgbClr val="000000"/>
              </a:buClr>
              <a:buFont typeface="OpenSymbol"/>
              <a:buChar char="»"/>
            </a:pPr>
            <a:r>
              <a:rPr lang="en-US" sz="107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Fifth level</a:t>
            </a:r>
            <a:endParaRPr lang="tr-TR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16722360" y="4912920"/>
            <a:ext cx="14549400" cy="204588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b">
            <a:noAutofit/>
          </a:bodyPr>
          <a:lstStyle/>
          <a:p>
            <a:pPr indent="0" defTabSz="3135960">
              <a:lnSpc>
                <a:spcPct val="100000"/>
              </a:lnSpc>
              <a:spcBef>
                <a:spcPts val="320"/>
              </a:spcBef>
              <a:buNone/>
              <a:tabLst>
                <a:tab pos="0" algn="l"/>
              </a:tabLst>
            </a:pPr>
            <a:r>
              <a:rPr lang="en-US" sz="1600" b="1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16722360" y="6959520"/>
            <a:ext cx="14549400" cy="1264284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/>
          <a:p>
            <a:pPr marL="1176840" indent="-1176840" defTabSz="31359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48440" lvl="1" indent="-981000" defTabSz="3135960">
              <a:lnSpc>
                <a:spcPct val="100000"/>
              </a:lnSpc>
              <a:spcBef>
                <a:spcPts val="266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3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Second level</a:t>
            </a:r>
            <a:endParaRPr lang="tr-TR" sz="13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920400" lvl="2" indent="-784440" defTabSz="3135960">
              <a:lnSpc>
                <a:spcPct val="100000"/>
              </a:lnSpc>
              <a:spcBef>
                <a:spcPts val="2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2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Third level</a:t>
            </a:r>
            <a:endParaRPr lang="tr-T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86760" lvl="3" indent="-784440" defTabSz="3135960">
              <a:lnSpc>
                <a:spcPct val="100000"/>
              </a:lnSpc>
              <a:spcBef>
                <a:spcPts val="213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07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Fourth level</a:t>
            </a:r>
            <a:endParaRPr lang="tr-TR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054200" lvl="4" indent="-783360" defTabSz="3135960">
              <a:lnSpc>
                <a:spcPct val="100000"/>
              </a:lnSpc>
              <a:spcBef>
                <a:spcPts val="213"/>
              </a:spcBef>
              <a:buClr>
                <a:srgbClr val="000000"/>
              </a:buClr>
              <a:buFont typeface="OpenSymbol"/>
              <a:buChar char="»"/>
            </a:pPr>
            <a:r>
              <a:rPr lang="en-US" sz="107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Fifth level</a:t>
            </a:r>
            <a:endParaRPr lang="tr-TR" sz="10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dt" idx="4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20" name="PlaceHolder 7"/>
          <p:cNvSpPr>
            <a:spLocks noGrp="1"/>
          </p:cNvSpPr>
          <p:nvPr>
            <p:ph type="ftr" idx="5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1" name="PlaceHolder 8"/>
          <p:cNvSpPr>
            <a:spLocks noGrp="1"/>
          </p:cNvSpPr>
          <p:nvPr>
            <p:ph type="sldNum" idx="6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714F279A-6467-49DE-99F0-8D9D5BEFAB01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646640" y="879480"/>
            <a:ext cx="29625120" cy="365652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ctr">
            <a:noAutofit/>
          </a:bodyPr>
          <a:lstStyle/>
          <a:p>
            <a:pPr indent="0" algn="ctr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513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15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dt" idx="7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ftr" idx="8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29" name="PlaceHolder 4"/>
          <p:cNvSpPr>
            <a:spLocks noGrp="1"/>
          </p:cNvSpPr>
          <p:nvPr>
            <p:ph type="sldNum" idx="9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9A736235-E300-440B-9895-F73437D6B824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1"/>
          <p:cNvSpPr>
            <a:spLocks noGrp="1"/>
          </p:cNvSpPr>
          <p:nvPr>
            <p:ph type="dt" idx="10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35" name="PlaceHolder 2"/>
          <p:cNvSpPr>
            <a:spLocks noGrp="1"/>
          </p:cNvSpPr>
          <p:nvPr>
            <p:ph type="ftr" idx="11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sldNum" idx="12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9DB8643C-3DDD-4F6E-B1E3-C802F4CB2B62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645560" y="874080"/>
            <a:ext cx="10828800" cy="37170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b">
            <a:noAutofit/>
          </a:bodyPr>
          <a:lstStyle/>
          <a:p>
            <a:pPr indent="0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34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13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2870720" y="874080"/>
            <a:ext cx="18401400" cy="1872828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/>
          <a:p>
            <a:pPr marL="1176840" indent="-1176840" defTabSz="3135960">
              <a:lnSpc>
                <a:spcPct val="100000"/>
              </a:lnSpc>
              <a:spcBef>
                <a:spcPts val="425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213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2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48440" lvl="1" indent="-981000" defTabSz="3135960">
              <a:lnSpc>
                <a:spcPct val="100000"/>
              </a:lnSpc>
              <a:spcBef>
                <a:spcPts val="374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87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Second level</a:t>
            </a:r>
            <a:endParaRPr lang="tr-TR" sz="187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920400" lvl="2" indent="-784440" defTabSz="31359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Third level</a:t>
            </a:r>
            <a:endParaRPr lang="tr-T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86760" lvl="3" indent="-784440" defTabSz="3135960">
              <a:lnSpc>
                <a:spcPct val="100000"/>
              </a:lnSpc>
              <a:spcBef>
                <a:spcPts val="266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13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Fourth level</a:t>
            </a:r>
            <a:endParaRPr lang="tr-TR" sz="13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054200" lvl="4" indent="-783360" defTabSz="3135960">
              <a:lnSpc>
                <a:spcPct val="100000"/>
              </a:lnSpc>
              <a:spcBef>
                <a:spcPts val="266"/>
              </a:spcBef>
              <a:buClr>
                <a:srgbClr val="000000"/>
              </a:buClr>
              <a:buFont typeface="OpenSymbol"/>
              <a:buChar char="»"/>
            </a:pPr>
            <a:r>
              <a:rPr lang="en-US" sz="13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Fifth level</a:t>
            </a:r>
            <a:endParaRPr lang="tr-TR" sz="13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1645560" y="4592160"/>
            <a:ext cx="10828800" cy="150102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/>
          <a:p>
            <a:pPr indent="0" defTabSz="3135960">
              <a:lnSpc>
                <a:spcPct val="100000"/>
              </a:lnSpc>
              <a:spcBef>
                <a:spcPts val="187"/>
              </a:spcBef>
              <a:buNone/>
              <a:tabLst>
                <a:tab pos="0" algn="l"/>
              </a:tabLst>
            </a:pPr>
            <a:r>
              <a:rPr lang="en-US" sz="939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93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13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14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15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37B3E542-D597-43A2-BBBD-F7B4FA02755B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451920" y="15361560"/>
            <a:ext cx="19750320" cy="181296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b">
            <a:noAutofit/>
          </a:bodyPr>
          <a:lstStyle/>
          <a:p>
            <a:pPr indent="0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340" b="1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13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451920" y="1960920"/>
            <a:ext cx="19750320" cy="13165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3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Anahat metninin biçimini düzenlemek için tıklayın</a:t>
            </a:r>
            <a:endParaRPr lang="tr-TR" sz="2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3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İkinci Anahat Düzeyi</a:t>
            </a:r>
            <a:endParaRPr lang="tr-TR" sz="2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3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Üçüncü Anahat Düzeyi</a:t>
            </a:r>
            <a:endParaRPr lang="tr-TR" sz="2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13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Dördüncü Anahat Düzeyi</a:t>
            </a:r>
            <a:endParaRPr lang="tr-TR" sz="2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3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Beşinci Anahat Düzeyi</a:t>
            </a:r>
            <a:endParaRPr lang="tr-TR" sz="2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3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Altıncı Anahat Düzeyi</a:t>
            </a:r>
            <a:endParaRPr lang="tr-TR" sz="2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3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Yedinci Anahat Düzeyi</a:t>
            </a:r>
            <a:endParaRPr lang="tr-TR" sz="2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451920" y="17175600"/>
            <a:ext cx="19750320" cy="25740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/>
          <a:p>
            <a:pPr indent="0" defTabSz="3135960">
              <a:lnSpc>
                <a:spcPct val="100000"/>
              </a:lnSpc>
              <a:spcBef>
                <a:spcPts val="187"/>
              </a:spcBef>
              <a:buNone/>
              <a:tabLst>
                <a:tab pos="0" algn="l"/>
              </a:tabLst>
            </a:pPr>
            <a:r>
              <a:rPr lang="en-US" sz="939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939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16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55" name="PlaceHolder 5"/>
          <p:cNvSpPr>
            <a:spLocks noGrp="1"/>
          </p:cNvSpPr>
          <p:nvPr>
            <p:ph type="ftr" idx="17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56" name="PlaceHolder 6"/>
          <p:cNvSpPr>
            <a:spLocks noGrp="1"/>
          </p:cNvSpPr>
          <p:nvPr>
            <p:ph type="sldNum" idx="18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9B9CC177-9117-47D3-AB56-2C41963BC72A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2469240" y="6817680"/>
            <a:ext cx="27978480" cy="470232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ctr">
            <a:noAutofit/>
          </a:bodyPr>
          <a:lstStyle/>
          <a:p>
            <a:pPr indent="0" algn="ctr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513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15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dt" idx="19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ftr" idx="20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sldNum" idx="21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18FFEF1D-1B3B-4F38-812A-80F7E25A0A40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646640" y="879480"/>
            <a:ext cx="29625120" cy="365652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ctr">
            <a:noAutofit/>
          </a:bodyPr>
          <a:lstStyle/>
          <a:p>
            <a:pPr indent="0" algn="ctr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513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15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646640" y="5121360"/>
            <a:ext cx="29625120" cy="14482080"/>
          </a:xfrm>
          <a:prstGeom prst="rect">
            <a:avLst/>
          </a:prstGeom>
          <a:noFill/>
          <a:ln w="0">
            <a:noFill/>
          </a:ln>
        </p:spPr>
        <p:txBody>
          <a:bodyPr vert="eaVert" lIns="470160" tIns="235080" rIns="470160" bIns="235080" anchor="t">
            <a:noAutofit/>
          </a:bodyPr>
          <a:lstStyle/>
          <a:p>
            <a:pPr marL="1176840" indent="-1176840" defTabSz="313596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10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48440" lvl="1" indent="-981000" defTabSz="3135960">
              <a:lnSpc>
                <a:spcPct val="100000"/>
              </a:lnSpc>
              <a:spcBef>
                <a:spcPts val="191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96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Second level</a:t>
            </a:r>
            <a:endParaRPr lang="tr-TR" sz="9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920400" lvl="2" indent="-784440" defTabSz="3135960">
              <a:lnSpc>
                <a:spcPct val="100000"/>
              </a:lnSpc>
              <a:spcBef>
                <a:spcPts val="1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82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Third level</a:t>
            </a:r>
            <a:endParaRPr lang="tr-TR" sz="8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86760" lvl="3" indent="-784440" defTabSz="3135960">
              <a:lnSpc>
                <a:spcPct val="100000"/>
              </a:lnSpc>
              <a:spcBef>
                <a:spcPts val="1386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69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Fourth level</a:t>
            </a:r>
            <a:endParaRPr lang="tr-TR" sz="69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054200" lvl="4" indent="-783360" defTabSz="3135960">
              <a:lnSpc>
                <a:spcPct val="100000"/>
              </a:lnSpc>
              <a:spcBef>
                <a:spcPts val="1386"/>
              </a:spcBef>
              <a:buClr>
                <a:srgbClr val="000000"/>
              </a:buClr>
              <a:buFont typeface="OpenSymbol"/>
              <a:buChar char="»"/>
            </a:pPr>
            <a:r>
              <a:rPr lang="en-US" sz="69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Fifth level</a:t>
            </a:r>
            <a:endParaRPr lang="tr-TR" sz="69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dt" idx="22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72" name="PlaceHolder 4"/>
          <p:cNvSpPr>
            <a:spLocks noGrp="1"/>
          </p:cNvSpPr>
          <p:nvPr>
            <p:ph type="ftr" idx="23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73" name="PlaceHolder 5"/>
          <p:cNvSpPr>
            <a:spLocks noGrp="1"/>
          </p:cNvSpPr>
          <p:nvPr>
            <p:ph type="sldNum" idx="24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4869A25F-C180-4DD0-B45D-6CD8B6F5F86C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New picture"/>
          <p:cNvPicPr/>
          <p:nvPr/>
        </p:nvPicPr>
        <p:blipFill>
          <a:blip r:embed="rId2"/>
          <a:stretch/>
        </p:blipFill>
        <p:spPr>
          <a:xfrm rot="16200000">
            <a:off x="-11073240" y="1097388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" name="New picture"/>
          <p:cNvPicPr/>
          <p:nvPr/>
        </p:nvPicPr>
        <p:blipFill>
          <a:blip r:embed="rId2"/>
          <a:stretch/>
        </p:blipFill>
        <p:spPr>
          <a:xfrm rot="5400000">
            <a:off x="29719080" y="10972800"/>
            <a:ext cx="14273640" cy="3935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" name="New picture"/>
          <p:cNvPicPr/>
          <p:nvPr/>
        </p:nvPicPr>
        <p:blipFill>
          <a:blip r:embed="rId3"/>
          <a:stretch/>
        </p:blipFill>
        <p:spPr>
          <a:xfrm>
            <a:off x="1460520" y="22453560"/>
            <a:ext cx="29996280" cy="1446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New shape"/>
          <p:cNvSpPr/>
          <p:nvPr/>
        </p:nvSpPr>
        <p:spPr>
          <a:xfrm>
            <a:off x="1460520" y="23025240"/>
            <a:ext cx="16458120" cy="1269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560" b="0" u="none" strike="noStrike">
                <a:solidFill>
                  <a:srgbClr val="808080"/>
                </a:solidFill>
                <a:effectLst/>
                <a:uFillTx/>
                <a:latin typeface="Arial"/>
                <a:ea typeface="Arial"/>
              </a:rPr>
              <a:t>Template ID: intuitivecerulean  Size: 36x24</a:t>
            </a:r>
            <a:endParaRPr lang="tr-TR" sz="456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23867280" y="879480"/>
            <a:ext cx="7404480" cy="18723960"/>
          </a:xfrm>
          <a:prstGeom prst="rect">
            <a:avLst/>
          </a:prstGeom>
          <a:noFill/>
          <a:ln w="0">
            <a:noFill/>
          </a:ln>
        </p:spPr>
        <p:txBody>
          <a:bodyPr vert="eaVert" lIns="470160" tIns="235080" rIns="470160" bIns="235080" anchor="ctr">
            <a:noAutofit/>
          </a:bodyPr>
          <a:lstStyle/>
          <a:p>
            <a:pPr indent="0" algn="ctr" defTabSz="313596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5130" b="0" u="none" strike="noStrike">
                <a:solidFill>
                  <a:schemeClr val="dk2"/>
                </a:solidFill>
                <a:effectLst/>
                <a:uFillTx/>
                <a:latin typeface="Arial"/>
                <a:ea typeface="Arial"/>
              </a:rPr>
              <a:t>Click to edit Master title style</a:t>
            </a:r>
            <a:endParaRPr lang="tr-TR" sz="1513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1646640" y="879480"/>
            <a:ext cx="22105080" cy="18723960"/>
          </a:xfrm>
          <a:prstGeom prst="rect">
            <a:avLst/>
          </a:prstGeom>
          <a:noFill/>
          <a:ln w="0">
            <a:noFill/>
          </a:ln>
        </p:spPr>
        <p:txBody>
          <a:bodyPr vert="eaVert" lIns="470160" tIns="235080" rIns="470160" bIns="235080" anchor="t">
            <a:noAutofit/>
          </a:bodyPr>
          <a:lstStyle/>
          <a:p>
            <a:pPr marL="1176840" indent="-1176840" defTabSz="3135960">
              <a:lnSpc>
                <a:spcPct val="100000"/>
              </a:lnSpc>
              <a:spcBef>
                <a:spcPts val="2200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110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Click to edit Master text styles</a:t>
            </a:r>
            <a:endParaRPr lang="tr-TR" sz="1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48440" lvl="1" indent="-981000" defTabSz="3135960">
              <a:lnSpc>
                <a:spcPct val="100000"/>
              </a:lnSpc>
              <a:spcBef>
                <a:spcPts val="1919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96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Second level</a:t>
            </a:r>
            <a:endParaRPr lang="tr-TR" sz="9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920400" lvl="2" indent="-784440" defTabSz="3135960">
              <a:lnSpc>
                <a:spcPct val="100000"/>
              </a:lnSpc>
              <a:spcBef>
                <a:spcPts val="1641"/>
              </a:spcBef>
              <a:buClr>
                <a:srgbClr val="000000"/>
              </a:buClr>
              <a:buFont typeface="Symbol" charset="2"/>
              <a:buChar char=""/>
            </a:pPr>
            <a:r>
              <a:rPr lang="en-US" sz="82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Third level</a:t>
            </a:r>
            <a:endParaRPr lang="tr-TR" sz="8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5486760" lvl="3" indent="-784440" defTabSz="3135960">
              <a:lnSpc>
                <a:spcPct val="100000"/>
              </a:lnSpc>
              <a:spcBef>
                <a:spcPts val="1386"/>
              </a:spcBef>
              <a:buClr>
                <a:srgbClr val="000000"/>
              </a:buClr>
              <a:buFont typeface="Symbol" charset="2"/>
              <a:buChar char=""/>
            </a:pPr>
            <a:r>
              <a:rPr lang="en-US" sz="69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Fourth level</a:t>
            </a:r>
            <a:endParaRPr lang="tr-TR" sz="69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054200" lvl="4" indent="-783360" defTabSz="3135960">
              <a:lnSpc>
                <a:spcPct val="100000"/>
              </a:lnSpc>
              <a:spcBef>
                <a:spcPts val="1386"/>
              </a:spcBef>
              <a:buClr>
                <a:srgbClr val="000000"/>
              </a:buClr>
              <a:buFont typeface="OpenSymbol"/>
              <a:buChar char="»"/>
            </a:pPr>
            <a:r>
              <a:rPr lang="en-US" sz="694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Fifth level</a:t>
            </a:r>
            <a:endParaRPr lang="tr-TR" sz="694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dt" idx="25"/>
          </p:nvPr>
        </p:nvSpPr>
        <p:spPr>
          <a:xfrm>
            <a:off x="16466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</a:p>
        </p:txBody>
      </p:sp>
      <p:sp>
        <p:nvSpPr>
          <p:cNvPr id="81" name="PlaceHolder 4"/>
          <p:cNvSpPr>
            <a:spLocks noGrp="1"/>
          </p:cNvSpPr>
          <p:nvPr>
            <p:ph type="ftr" idx="26"/>
          </p:nvPr>
        </p:nvSpPr>
        <p:spPr>
          <a:xfrm>
            <a:off x="11247840" y="19985400"/>
            <a:ext cx="104227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tr-T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</a:p>
        </p:txBody>
      </p:sp>
      <p:sp>
        <p:nvSpPr>
          <p:cNvPr id="82" name="PlaceHolder 5"/>
          <p:cNvSpPr>
            <a:spLocks noGrp="1"/>
          </p:cNvSpPr>
          <p:nvPr>
            <p:ph type="sldNum" idx="27"/>
          </p:nvPr>
        </p:nvSpPr>
        <p:spPr>
          <a:xfrm>
            <a:off x="23592240" y="19985400"/>
            <a:ext cx="7679520" cy="1522800"/>
          </a:xfrm>
          <a:prstGeom prst="rect">
            <a:avLst/>
          </a:prstGeom>
          <a:noFill/>
          <a:ln w="0">
            <a:noFill/>
          </a:ln>
        </p:spPr>
        <p:txBody>
          <a:bodyPr lIns="470160" tIns="235080" rIns="470160" bIns="235080" anchor="t">
            <a:noAutofit/>
          </a:bodyPr>
          <a:lstStyle>
            <a:lvl1pPr indent="0" algn="r" defTabSz="3135960">
              <a:lnSpc>
                <a:spcPct val="100000"/>
              </a:lnSpc>
              <a:buNone/>
              <a:tabLst>
                <a:tab pos="0" algn="l"/>
              </a:tabLst>
              <a:def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defRPr>
            </a:lvl1pPr>
          </a:lstStyle>
          <a:p>
            <a:pPr indent="0" algn="r" defTabSz="3135960">
              <a:lnSpc>
                <a:spcPct val="100000"/>
              </a:lnSpc>
              <a:buNone/>
              <a:tabLst>
                <a:tab pos="0" algn="l"/>
              </a:tabLst>
            </a:pPr>
            <a:fld id="{DB4AB50C-37D1-40B0-961D-904BE955A527}" type="slidenum">
              <a:rPr lang="en-US" sz="4800" b="0" u="none" strike="noStrike">
                <a:solidFill>
                  <a:schemeClr val="dk1"/>
                </a:solidFill>
                <a:effectLst/>
                <a:uFillTx/>
                <a:latin typeface="Arial"/>
                <a:ea typeface="Arial"/>
              </a:rPr>
              <a:t>‹#›</a:t>
            </a:fld>
            <a:endParaRPr lang="tr-TR" sz="48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6"/>
          <p:cNvSpPr/>
          <p:nvPr/>
        </p:nvSpPr>
        <p:spPr>
          <a:xfrm>
            <a:off x="0" y="0"/>
            <a:ext cx="32917320" cy="4314240"/>
          </a:xfrm>
          <a:prstGeom prst="rect">
            <a:avLst/>
          </a:prstGeom>
          <a:gradFill rotWithShape="0">
            <a:gsLst>
              <a:gs pos="4000">
                <a:srgbClr val="FF860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00A933"/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3135960">
              <a:lnSpc>
                <a:spcPct val="100000"/>
              </a:lnSpc>
            </a:pPr>
            <a:r>
              <a:rPr lang="tr-TR" sz="3200" b="0" u="none" strike="noStrike" dirty="0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                                                                                                   </a:t>
            </a:r>
            <a:endParaRPr lang="en-US" sz="3200" b="0" u="none" strike="noStrike" dirty="0">
              <a:solidFill>
                <a:schemeClr val="lt1"/>
              </a:solidFill>
              <a:effectLst/>
              <a:uFillTx/>
              <a:latin typeface="Arial"/>
              <a:ea typeface="Arial"/>
            </a:endParaRPr>
          </a:p>
        </p:txBody>
      </p:sp>
      <p:sp>
        <p:nvSpPr>
          <p:cNvPr id="102" name="Text Placeholder 5"/>
          <p:cNvSpPr/>
          <p:nvPr/>
        </p:nvSpPr>
        <p:spPr>
          <a:xfrm>
            <a:off x="4877640" y="853920"/>
            <a:ext cx="23928120" cy="195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2507400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tr-TR" sz="9600" b="1" dirty="0">
                <a:solidFill>
                  <a:schemeClr val="lt1"/>
                </a:solidFill>
                <a:latin typeface="Arial"/>
              </a:rPr>
              <a:t>KONU BAŞLIĞI</a:t>
            </a:r>
            <a:endParaRPr lang="tr-TR" sz="9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3" name="Resim 2" descr="logo, simge, sembol, ticari marka, metin içeren bir resim&#10;&#10;Açıklama otomatik olarak oluşturuldu"/>
          <p:cNvPicPr/>
          <p:nvPr/>
        </p:nvPicPr>
        <p:blipFill>
          <a:blip r:embed="rId2"/>
          <a:stretch/>
        </p:blipFill>
        <p:spPr>
          <a:xfrm>
            <a:off x="901500" y="498240"/>
            <a:ext cx="3317760" cy="331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Text Placeholder 5"/>
          <p:cNvSpPr/>
          <p:nvPr/>
        </p:nvSpPr>
        <p:spPr>
          <a:xfrm>
            <a:off x="12835080" y="2650680"/>
            <a:ext cx="8764200" cy="5539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defTabSz="3760920">
              <a:lnSpc>
                <a:spcPct val="100000"/>
              </a:lnSpc>
              <a:spcBef>
                <a:spcPts val="720"/>
              </a:spcBef>
              <a:tabLst>
                <a:tab pos="0" algn="l"/>
              </a:tabLst>
            </a:pPr>
            <a:r>
              <a:rPr lang="tr-TR" sz="3600" b="0" u="none" strike="noStrike" dirty="0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 DANIŞMAN: Doç. Dr.  …….</a:t>
            </a:r>
            <a:endParaRPr lang="tr-TR" sz="3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Metin kutusu 7"/>
          <p:cNvSpPr/>
          <p:nvPr/>
        </p:nvSpPr>
        <p:spPr>
          <a:xfrm>
            <a:off x="-15120" y="21523320"/>
            <a:ext cx="32917320" cy="421200"/>
          </a:xfrm>
          <a:prstGeom prst="rect">
            <a:avLst/>
          </a:prstGeom>
          <a:gradFill rotWithShape="0">
            <a:gsLst>
              <a:gs pos="0">
                <a:srgbClr val="002E8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00246F"/>
              </a:gs>
            </a:gsLst>
            <a:path path="circle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tr-TR" sz="2150" b="0" u="none" strike="noStrike">
              <a:solidFill>
                <a:schemeClr val="dk1"/>
              </a:solidFill>
              <a:effectLst/>
              <a:uFillTx/>
              <a:latin typeface="Arial"/>
              <a:ea typeface="Arial"/>
            </a:endParaRPr>
          </a:p>
        </p:txBody>
      </p:sp>
      <p:sp>
        <p:nvSpPr>
          <p:cNvPr id="106" name="Metin kutusu 11"/>
          <p:cNvSpPr/>
          <p:nvPr/>
        </p:nvSpPr>
        <p:spPr>
          <a:xfrm>
            <a:off x="905370" y="5367060"/>
            <a:ext cx="7389000" cy="6478920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tr-TR" sz="2150" b="0" u="none" strike="noStrike" dirty="0">
              <a:solidFill>
                <a:schemeClr val="dk1"/>
              </a:solidFill>
              <a:effectLst/>
              <a:uFillTx/>
              <a:latin typeface="Arial"/>
              <a:ea typeface="Arial"/>
            </a:endParaRPr>
          </a:p>
        </p:txBody>
      </p:sp>
      <p:sp>
        <p:nvSpPr>
          <p:cNvPr id="107" name="Rectangle 10"/>
          <p:cNvSpPr/>
          <p:nvPr/>
        </p:nvSpPr>
        <p:spPr>
          <a:xfrm>
            <a:off x="901500" y="4669920"/>
            <a:ext cx="7386750" cy="703800"/>
          </a:xfrm>
          <a:prstGeom prst="rect">
            <a:avLst/>
          </a:prstGeom>
          <a:gradFill rotWithShape="0">
            <a:gsLst>
              <a:gs pos="0">
                <a:srgbClr val="002E8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EA7500"/>
              </a:gs>
            </a:gsLst>
            <a:path path="circle">
              <a:fillToRect l="50000" t="50000" r="50000" b="50000"/>
            </a:path>
          </a:gra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82880" tIns="48600" rIns="182880" bIns="45000" anchor="ctr">
            <a:noAutofit/>
          </a:bodyPr>
          <a:lstStyle/>
          <a:p>
            <a:pPr algn="ctr" defTabSz="3135240">
              <a:lnSpc>
                <a:spcPct val="100000"/>
              </a:lnSpc>
            </a:pPr>
            <a:r>
              <a:rPr lang="tr-TR" sz="2800" b="1" u="none" strike="noStrike" dirty="0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GİRİŞ</a:t>
            </a:r>
            <a:endParaRPr lang="tr-T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8" name="Resim 32"/>
          <p:cNvPicPr/>
          <p:nvPr/>
        </p:nvPicPr>
        <p:blipFill>
          <a:blip r:embed="rId3"/>
          <a:stretch/>
        </p:blipFill>
        <p:spPr>
          <a:xfrm>
            <a:off x="8863874" y="11628678"/>
            <a:ext cx="7336125" cy="9880602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9" name="Resim 33"/>
          <p:cNvPicPr/>
          <p:nvPr/>
        </p:nvPicPr>
        <p:blipFill>
          <a:blip r:embed="rId3"/>
          <a:stretch/>
        </p:blipFill>
        <p:spPr>
          <a:xfrm>
            <a:off x="24760440" y="4677840"/>
            <a:ext cx="7394040" cy="1684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0" name="Metin kutusu 40"/>
          <p:cNvSpPr/>
          <p:nvPr/>
        </p:nvSpPr>
        <p:spPr>
          <a:xfrm>
            <a:off x="1143000" y="5582160"/>
            <a:ext cx="6780600" cy="3230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tr-TR" sz="2150" b="0" u="none" strike="noStrike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  <p:pic>
        <p:nvPicPr>
          <p:cNvPr id="111" name="Resim 50"/>
          <p:cNvPicPr/>
          <p:nvPr/>
        </p:nvPicPr>
        <p:blipFill>
          <a:blip r:embed="rId4"/>
          <a:stretch/>
        </p:blipFill>
        <p:spPr>
          <a:xfrm>
            <a:off x="897120" y="12168360"/>
            <a:ext cx="7387920" cy="9354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2" name="Rectangle 10"/>
          <p:cNvSpPr/>
          <p:nvPr/>
        </p:nvSpPr>
        <p:spPr>
          <a:xfrm>
            <a:off x="905370" y="11915301"/>
            <a:ext cx="7389000" cy="703800"/>
          </a:xfrm>
          <a:prstGeom prst="rect">
            <a:avLst/>
          </a:prstGeom>
          <a:gradFill rotWithShape="0">
            <a:gsLst>
              <a:gs pos="0">
                <a:srgbClr val="002E8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81D41A"/>
              </a:gs>
            </a:gsLst>
            <a:path path="circle">
              <a:fillToRect l="50000" t="50000" r="50000" b="50000"/>
            </a:path>
          </a:gra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82880" tIns="48600" rIns="182880" bIns="45000" anchor="ctr">
            <a:noAutofit/>
          </a:bodyPr>
          <a:lstStyle/>
          <a:p>
            <a:pPr algn="ctr" defTabSz="313524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tr-TR" sz="2800" b="1" dirty="0">
                <a:solidFill>
                  <a:schemeClr val="lt1"/>
                </a:solidFill>
                <a:latin typeface="Arial"/>
                <a:ea typeface="Arial"/>
              </a:rPr>
              <a:t>………..</a:t>
            </a:r>
            <a:r>
              <a:rPr lang="tr-TR" sz="2800" b="1" u="none" strike="noStrike" dirty="0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 </a:t>
            </a:r>
            <a:endParaRPr lang="tr-T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AutoShape 6"/>
          <p:cNvSpPr/>
          <p:nvPr/>
        </p:nvSpPr>
        <p:spPr>
          <a:xfrm>
            <a:off x="16306920" y="10820520"/>
            <a:ext cx="532440" cy="532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numCol="1" spcCol="0" anchor="t">
            <a:noAutofit/>
          </a:bodyPr>
          <a:lstStyle/>
          <a:p>
            <a:pPr>
              <a:lnSpc>
                <a:spcPct val="100000"/>
              </a:lnSpc>
            </a:pPr>
            <a:endParaRPr lang="tr-TR" sz="2150" b="0" u="none" strike="noStrike">
              <a:solidFill>
                <a:schemeClr val="dk1"/>
              </a:solidFill>
              <a:effectLst/>
              <a:uFillTx/>
              <a:latin typeface="Arial"/>
              <a:ea typeface="Arial"/>
            </a:endParaRPr>
          </a:p>
        </p:txBody>
      </p:sp>
      <p:pic>
        <p:nvPicPr>
          <p:cNvPr id="114" name="Resim 2047"/>
          <p:cNvPicPr/>
          <p:nvPr/>
        </p:nvPicPr>
        <p:blipFill>
          <a:blip r:embed="rId3"/>
          <a:stretch/>
        </p:blipFill>
        <p:spPr>
          <a:xfrm>
            <a:off x="16839360" y="4876200"/>
            <a:ext cx="7394040" cy="1664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6" name="Metin kutusu 9"/>
          <p:cNvSpPr/>
          <p:nvPr/>
        </p:nvSpPr>
        <p:spPr>
          <a:xfrm>
            <a:off x="14654160" y="3279099"/>
            <a:ext cx="740088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tr-TR" sz="3200" dirty="0">
                <a:solidFill>
                  <a:schemeClr val="lt1"/>
                </a:solidFill>
                <a:latin typeface="Arial"/>
                <a:ea typeface="Arial"/>
              </a:rPr>
              <a:t>Ö</a:t>
            </a:r>
            <a:r>
              <a:rPr lang="tr-TR" sz="3200" b="0" u="none" strike="noStrike" dirty="0">
                <a:solidFill>
                  <a:schemeClr val="lt1"/>
                </a:solidFill>
                <a:effectLst/>
                <a:uFillTx/>
                <a:latin typeface="Arial"/>
                <a:ea typeface="Arial"/>
              </a:rPr>
              <a:t>ğrencinin Adı Soyadı</a:t>
            </a:r>
            <a:endParaRPr lang="tr-TR" sz="32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Dikdörtgen 116"/>
          <p:cNvSpPr/>
          <p:nvPr/>
        </p:nvSpPr>
        <p:spPr>
          <a:xfrm>
            <a:off x="851400" y="17611200"/>
            <a:ext cx="6964560" cy="608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tr-TR" sz="2400" b="0" u="none" strike="noStrik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.</a:t>
            </a:r>
            <a:endParaRPr lang="tr-T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lang="tr-T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Dikdörtgen 120"/>
          <p:cNvSpPr/>
          <p:nvPr/>
        </p:nvSpPr>
        <p:spPr>
          <a:xfrm>
            <a:off x="25054200" y="10170234"/>
            <a:ext cx="7559280" cy="5217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tr-TR" sz="2800" b="1" u="none" strike="noStrike" dirty="0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                </a:t>
            </a:r>
            <a:r>
              <a:rPr lang="tr-TR" sz="2800" b="1" dirty="0">
                <a:solidFill>
                  <a:srgbClr val="FFFFFF"/>
                </a:solidFill>
                <a:latin typeface="Arial"/>
                <a:ea typeface="Arial"/>
              </a:rPr>
              <a:t>……………………..</a:t>
            </a:r>
            <a:r>
              <a:rPr lang="tr-TR" sz="2800" b="1" u="none" strike="noStrike" dirty="0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endParaRPr lang="tr-T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Metin kutusu 1"/>
          <p:cNvSpPr/>
          <p:nvPr/>
        </p:nvSpPr>
        <p:spPr>
          <a:xfrm>
            <a:off x="8863875" y="4672019"/>
            <a:ext cx="7336126" cy="6498957"/>
          </a:xfrm>
          <a:prstGeom prst="rect">
            <a:avLst/>
          </a:prstGeom>
          <a:solidFill>
            <a:schemeClr val="bg1">
              <a:lumMod val="95000"/>
            </a:scheme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endParaRPr lang="tr-TR" sz="2150" b="0" u="none" strike="noStrike" dirty="0">
              <a:solidFill>
                <a:schemeClr val="dk1"/>
              </a:solidFill>
              <a:effectLst/>
              <a:uFillTx/>
              <a:latin typeface="Arial"/>
              <a:ea typeface="Arial"/>
            </a:endParaRPr>
          </a:p>
        </p:txBody>
      </p:sp>
      <p:pic>
        <p:nvPicPr>
          <p:cNvPr id="2" name="Resim 2" descr="logo, simge, sembol, ticari marka, metin içeren bir resim&#10;&#10;Açıklama otomatik olarak oluşturuldu">
            <a:extLst>
              <a:ext uri="{FF2B5EF4-FFF2-40B4-BE49-F238E27FC236}">
                <a16:creationId xmlns:a16="http://schemas.microsoft.com/office/drawing/2014/main" id="{8BA5AF17-F30F-AB49-51D3-85FD941286F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28833840" y="407655"/>
            <a:ext cx="3317760" cy="331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Metin kutusu 2"/>
          <p:cNvSpPr txBox="1"/>
          <p:nvPr/>
        </p:nvSpPr>
        <p:spPr>
          <a:xfrm>
            <a:off x="1036080" y="5657534"/>
            <a:ext cx="5898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/>
              <a:t>Örnek Metin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036080" y="13152990"/>
            <a:ext cx="30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/>
              <a:t>Örn</a:t>
            </a:r>
            <a:r>
              <a:rPr lang="tr-TR" sz="2000" dirty="0"/>
              <a:t>. Metin</a:t>
            </a:r>
          </a:p>
        </p:txBody>
      </p:sp>
      <p:sp>
        <p:nvSpPr>
          <p:cNvPr id="27" name="Metin kutusu 26"/>
          <p:cNvSpPr txBox="1"/>
          <p:nvPr/>
        </p:nvSpPr>
        <p:spPr>
          <a:xfrm>
            <a:off x="8910720" y="5065740"/>
            <a:ext cx="30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/>
              <a:t>Örn</a:t>
            </a:r>
            <a:r>
              <a:rPr lang="tr-TR" sz="2000" dirty="0"/>
              <a:t>. Metin</a:t>
            </a:r>
          </a:p>
        </p:txBody>
      </p:sp>
      <p:sp>
        <p:nvSpPr>
          <p:cNvPr id="28" name="Metin kutusu 27"/>
          <p:cNvSpPr txBox="1"/>
          <p:nvPr/>
        </p:nvSpPr>
        <p:spPr>
          <a:xfrm>
            <a:off x="8924400" y="12058920"/>
            <a:ext cx="30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/>
              <a:t>Örn</a:t>
            </a:r>
            <a:r>
              <a:rPr lang="tr-TR" sz="2000" dirty="0"/>
              <a:t>. Metin</a:t>
            </a:r>
          </a:p>
        </p:txBody>
      </p:sp>
      <p:sp>
        <p:nvSpPr>
          <p:cNvPr id="29" name="Metin kutusu 28"/>
          <p:cNvSpPr txBox="1"/>
          <p:nvPr/>
        </p:nvSpPr>
        <p:spPr>
          <a:xfrm>
            <a:off x="17217180" y="5715960"/>
            <a:ext cx="30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/>
              <a:t>Örn</a:t>
            </a:r>
            <a:r>
              <a:rPr lang="tr-TR" sz="2000" dirty="0"/>
              <a:t>. Metin</a:t>
            </a:r>
          </a:p>
        </p:txBody>
      </p:sp>
      <p:sp>
        <p:nvSpPr>
          <p:cNvPr id="30" name="Metin kutusu 29"/>
          <p:cNvSpPr txBox="1"/>
          <p:nvPr/>
        </p:nvSpPr>
        <p:spPr>
          <a:xfrm>
            <a:off x="17217180" y="14512721"/>
            <a:ext cx="30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/>
              <a:t>Örn</a:t>
            </a:r>
            <a:r>
              <a:rPr lang="tr-TR" sz="2000" dirty="0"/>
              <a:t>. Metin</a:t>
            </a:r>
          </a:p>
        </p:txBody>
      </p:sp>
      <p:sp>
        <p:nvSpPr>
          <p:cNvPr id="31" name="Metin kutusu 30"/>
          <p:cNvSpPr txBox="1"/>
          <p:nvPr/>
        </p:nvSpPr>
        <p:spPr>
          <a:xfrm>
            <a:off x="24948046" y="5717342"/>
            <a:ext cx="30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/>
              <a:t>Örn</a:t>
            </a:r>
            <a:r>
              <a:rPr lang="tr-TR" sz="2000" dirty="0"/>
              <a:t>. Metin</a:t>
            </a:r>
          </a:p>
        </p:txBody>
      </p:sp>
      <p:sp>
        <p:nvSpPr>
          <p:cNvPr id="32" name="Metin kutusu 31"/>
          <p:cNvSpPr txBox="1"/>
          <p:nvPr/>
        </p:nvSpPr>
        <p:spPr>
          <a:xfrm>
            <a:off x="24948046" y="11067225"/>
            <a:ext cx="30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/>
              <a:t>Örn</a:t>
            </a:r>
            <a:r>
              <a:rPr lang="tr-TR" sz="2000" dirty="0"/>
              <a:t>. Metin</a:t>
            </a:r>
          </a:p>
        </p:txBody>
      </p:sp>
      <p:sp>
        <p:nvSpPr>
          <p:cNvPr id="34" name="Metin kutusu 33"/>
          <p:cNvSpPr txBox="1"/>
          <p:nvPr/>
        </p:nvSpPr>
        <p:spPr>
          <a:xfrm>
            <a:off x="24948046" y="18766800"/>
            <a:ext cx="304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000" dirty="0" err="1"/>
              <a:t>Örn</a:t>
            </a:r>
            <a:r>
              <a:rPr lang="tr-TR" sz="2000" dirty="0"/>
              <a:t>. Metin</a:t>
            </a: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D7E306F-EC8A-6643-22B3-618DA296F42D}"/>
              </a:ext>
            </a:extLst>
          </p:cNvPr>
          <p:cNvSpPr/>
          <p:nvPr/>
        </p:nvSpPr>
        <p:spPr>
          <a:xfrm>
            <a:off x="8813249" y="11126289"/>
            <a:ext cx="7386750" cy="703800"/>
          </a:xfrm>
          <a:prstGeom prst="rect">
            <a:avLst/>
          </a:prstGeom>
          <a:gradFill rotWithShape="0">
            <a:gsLst>
              <a:gs pos="0">
                <a:srgbClr val="002E8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EA7500"/>
              </a:gs>
            </a:gsLst>
            <a:path path="circle">
              <a:fillToRect l="50000" t="50000" r="50000" b="50000"/>
            </a:path>
          </a:gra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82880" tIns="48600" rIns="182880" bIns="45000" anchor="ctr">
            <a:noAutofit/>
          </a:bodyPr>
          <a:lstStyle/>
          <a:p>
            <a:pPr algn="ctr" defTabSz="3135240">
              <a:lnSpc>
                <a:spcPct val="100000"/>
              </a:lnSpc>
            </a:pPr>
            <a:r>
              <a:rPr lang="tr-TR" sz="2800" b="1" dirty="0">
                <a:solidFill>
                  <a:schemeClr val="lt1"/>
                </a:solidFill>
                <a:latin typeface="Arial"/>
              </a:rPr>
              <a:t>……….</a:t>
            </a:r>
            <a:endParaRPr lang="tr-T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4D1C151-0DEF-7A58-F652-802E1D0D53A0}"/>
              </a:ext>
            </a:extLst>
          </p:cNvPr>
          <p:cNvSpPr/>
          <p:nvPr/>
        </p:nvSpPr>
        <p:spPr>
          <a:xfrm>
            <a:off x="16848689" y="4681437"/>
            <a:ext cx="7391160" cy="703800"/>
          </a:xfrm>
          <a:prstGeom prst="rect">
            <a:avLst/>
          </a:prstGeom>
          <a:gradFill rotWithShape="0">
            <a:gsLst>
              <a:gs pos="0">
                <a:srgbClr val="002E8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77BC65"/>
              </a:gs>
            </a:gsLst>
            <a:path path="circle">
              <a:fillToRect l="50000" t="50000" r="50000" b="50000"/>
            </a:path>
          </a:gra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82880" tIns="48600" rIns="182880" bIns="45000" anchor="ctr">
            <a:noAutofit/>
          </a:bodyPr>
          <a:lstStyle/>
          <a:p>
            <a:pPr algn="ctr" defTabSz="313524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tr-TR" sz="2800" b="1" dirty="0">
                <a:solidFill>
                  <a:schemeClr val="lt1"/>
                </a:solidFill>
              </a:rPr>
              <a:t>……….</a:t>
            </a:r>
            <a:endParaRPr lang="tr-TR" sz="2800" b="0" u="none" strike="noStrike" dirty="0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D7A722E9-75D2-40A2-8157-EC0A69AF468B}"/>
              </a:ext>
            </a:extLst>
          </p:cNvPr>
          <p:cNvSpPr/>
          <p:nvPr/>
        </p:nvSpPr>
        <p:spPr>
          <a:xfrm>
            <a:off x="16839360" y="13296177"/>
            <a:ext cx="7394040" cy="703800"/>
          </a:xfrm>
          <a:prstGeom prst="rect">
            <a:avLst/>
          </a:prstGeom>
          <a:gradFill rotWithShape="0">
            <a:gsLst>
              <a:gs pos="0">
                <a:srgbClr val="002E8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EA7500"/>
              </a:gs>
            </a:gsLst>
            <a:path path="circle">
              <a:fillToRect l="50000" t="50000" r="50000" b="50000"/>
            </a:path>
          </a:gra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82880" tIns="48600" rIns="182880" bIns="45000" anchor="ctr">
            <a:noAutofit/>
          </a:bodyPr>
          <a:lstStyle/>
          <a:p>
            <a:pPr algn="ctr" defTabSz="3135240">
              <a:lnSpc>
                <a:spcPct val="100000"/>
              </a:lnSpc>
            </a:pPr>
            <a:r>
              <a:rPr lang="tr-TR" sz="2800" b="1" dirty="0">
                <a:solidFill>
                  <a:schemeClr val="lt1"/>
                </a:solidFill>
                <a:latin typeface="Arial"/>
              </a:rPr>
              <a:t>……….</a:t>
            </a:r>
            <a:endParaRPr lang="tr-T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CB0A5C5C-2E2E-AEC5-28EA-12C63C70788F}"/>
              </a:ext>
            </a:extLst>
          </p:cNvPr>
          <p:cNvSpPr/>
          <p:nvPr/>
        </p:nvSpPr>
        <p:spPr>
          <a:xfrm>
            <a:off x="24753240" y="4662425"/>
            <a:ext cx="7391160" cy="703800"/>
          </a:xfrm>
          <a:prstGeom prst="rect">
            <a:avLst/>
          </a:prstGeom>
          <a:gradFill rotWithShape="0">
            <a:gsLst>
              <a:gs pos="0">
                <a:srgbClr val="002E8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77BC65"/>
              </a:gs>
            </a:gsLst>
            <a:path path="circle">
              <a:fillToRect l="50000" t="50000" r="50000" b="50000"/>
            </a:path>
          </a:gra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82880" tIns="48600" rIns="182880" bIns="45000" anchor="ctr">
            <a:noAutofit/>
          </a:bodyPr>
          <a:lstStyle/>
          <a:p>
            <a:pPr algn="ctr" defTabSz="313524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tr-TR" sz="2800" b="1" dirty="0">
                <a:solidFill>
                  <a:schemeClr val="lt1"/>
                </a:solidFill>
              </a:rPr>
              <a:t>……….</a:t>
            </a:r>
            <a:endParaRPr lang="tr-TR" sz="2800" b="0" u="none" strike="noStrike" dirty="0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B928BA6D-CF31-9828-93D9-8FDE4595A672}"/>
              </a:ext>
            </a:extLst>
          </p:cNvPr>
          <p:cNvSpPr/>
          <p:nvPr/>
        </p:nvSpPr>
        <p:spPr>
          <a:xfrm>
            <a:off x="24725024" y="10100727"/>
            <a:ext cx="7394040" cy="703800"/>
          </a:xfrm>
          <a:prstGeom prst="rect">
            <a:avLst/>
          </a:prstGeom>
          <a:gradFill rotWithShape="0">
            <a:gsLst>
              <a:gs pos="0">
                <a:srgbClr val="002E8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EA7500"/>
              </a:gs>
            </a:gsLst>
            <a:path path="circle">
              <a:fillToRect l="50000" t="50000" r="50000" b="50000"/>
            </a:path>
          </a:gra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82880" tIns="48600" rIns="182880" bIns="45000" anchor="ctr">
            <a:noAutofit/>
          </a:bodyPr>
          <a:lstStyle/>
          <a:p>
            <a:pPr algn="ctr" defTabSz="3135240">
              <a:lnSpc>
                <a:spcPct val="100000"/>
              </a:lnSpc>
            </a:pPr>
            <a:r>
              <a:rPr lang="tr-TR" sz="2800" b="1" dirty="0">
                <a:solidFill>
                  <a:schemeClr val="lt1"/>
                </a:solidFill>
                <a:latin typeface="Arial"/>
              </a:rPr>
              <a:t>……….</a:t>
            </a:r>
            <a:endParaRPr lang="tr-TR" sz="2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03BE5492-9D25-A0BC-8093-5913085687D3}"/>
              </a:ext>
            </a:extLst>
          </p:cNvPr>
          <p:cNvSpPr/>
          <p:nvPr/>
        </p:nvSpPr>
        <p:spPr>
          <a:xfrm>
            <a:off x="24798736" y="17641800"/>
            <a:ext cx="7391160" cy="703800"/>
          </a:xfrm>
          <a:prstGeom prst="rect">
            <a:avLst/>
          </a:prstGeom>
          <a:gradFill rotWithShape="0">
            <a:gsLst>
              <a:gs pos="0">
                <a:srgbClr val="002E8D"/>
              </a:gs>
              <a:gs pos="23000">
                <a:srgbClr val="002E8D"/>
              </a:gs>
              <a:gs pos="69000">
                <a:srgbClr val="002776"/>
              </a:gs>
              <a:gs pos="97000">
                <a:srgbClr val="77BC65"/>
              </a:gs>
            </a:gsLst>
            <a:path path="circle">
              <a:fillToRect l="50000" t="50000" r="50000" b="50000"/>
            </a:path>
          </a:gradFill>
          <a:ln w="127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82880" tIns="48600" rIns="182880" bIns="45000" anchor="ctr">
            <a:noAutofit/>
          </a:bodyPr>
          <a:lstStyle/>
          <a:p>
            <a:pPr algn="ctr" defTabSz="313524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tr-TR" sz="2800" b="1" dirty="0">
                <a:solidFill>
                  <a:schemeClr val="lt1"/>
                </a:solidFill>
              </a:rPr>
              <a:t>KAYNAKÇA</a:t>
            </a:r>
            <a:endParaRPr lang="tr-TR" sz="2800" b="0" u="none" strike="noStrike" dirty="0">
              <a:solidFill>
                <a:srgbClr val="000000"/>
              </a:solidFill>
              <a:effectLst/>
              <a:uFillTx/>
              <a:latin typeface="Arial"/>
              <a:ea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Verve">
      <a:dk1>
        <a:srgbClr val="000000"/>
      </a:dk1>
      <a:lt1>
        <a:srgbClr val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11086</TotalTime>
  <Words>51</Words>
  <Application>Microsoft Office PowerPoint</Application>
  <PresentationFormat>Özel</PresentationFormat>
  <Paragraphs>23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OpenSymbol</vt:lpstr>
      <vt:lpstr>Symbol</vt:lpstr>
      <vt:lpstr>Times New Roman</vt:lpstr>
      <vt:lpstr>Wingdings</vt:lpstr>
      <vt:lpstr>Default Design</vt:lpstr>
      <vt:lpstr>PowerPoint Sunusu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a scientific poster</dc:title>
  <dc:subject>Free Research Poster</dc:subject>
  <dc:creator>Graphicsland/MakeSigns.com</dc:creator>
  <cp:keywords>scientific research template custom poster presentation symposium printing PowerPoint create design example sample download</cp:keywords>
  <dc:description>These templates are offered for free to help your create a poster ranging from nursing research posters to psychology research posters.</dc:description>
  <cp:lastModifiedBy>yasemin</cp:lastModifiedBy>
  <cp:revision>50</cp:revision>
  <dcterms:modified xsi:type="dcterms:W3CDTF">2025-11-26T12:22:08Z</dcterms:modified>
  <cp:category>research posters template</cp:category>
  <dc:language>tr-TR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Özel</vt:lpwstr>
  </property>
  <property fmtid="{D5CDD505-2E9C-101B-9397-08002B2CF9AE}" pid="3" name="Slides">
    <vt:i4>1</vt:i4>
  </property>
</Properties>
</file>